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5" d="100"/>
          <a:sy n="65" d="100"/>
        </p:scale>
        <p:origin x="-19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0E3-C441-4D4B-B032-9BC1828548EC}" type="datetimeFigureOut">
              <a:rPr lang="en-US" smtClean="0"/>
              <a:pPr/>
              <a:t>8/16/12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DF64-FD3F-D643-8160-F8DAC67AF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0E3-C441-4D4B-B032-9BC1828548EC}" type="datetimeFigureOut">
              <a:rPr lang="en-US" smtClean="0"/>
              <a:pPr/>
              <a:t>8/16/12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DF64-FD3F-D643-8160-F8DAC67AF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0E3-C441-4D4B-B032-9BC1828548EC}" type="datetimeFigureOut">
              <a:rPr lang="en-US" smtClean="0"/>
              <a:pPr/>
              <a:t>8/16/12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DF64-FD3F-D643-8160-F8DAC67AF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0E3-C441-4D4B-B032-9BC1828548EC}" type="datetimeFigureOut">
              <a:rPr lang="en-US" smtClean="0"/>
              <a:pPr/>
              <a:t>8/16/12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DF64-FD3F-D643-8160-F8DAC67AF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0E3-C441-4D4B-B032-9BC1828548EC}" type="datetimeFigureOut">
              <a:rPr lang="en-US" smtClean="0"/>
              <a:pPr/>
              <a:t>8/16/12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DF64-FD3F-D643-8160-F8DAC67AF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0E3-C441-4D4B-B032-9BC1828548EC}" type="datetimeFigureOut">
              <a:rPr lang="en-US" smtClean="0"/>
              <a:pPr/>
              <a:t>8/16/12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DF64-FD3F-D643-8160-F8DAC67AF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0E3-C441-4D4B-B032-9BC1828548EC}" type="datetimeFigureOut">
              <a:rPr lang="en-US" smtClean="0"/>
              <a:pPr/>
              <a:t>8/16/12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DF64-FD3F-D643-8160-F8DAC67AF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0E3-C441-4D4B-B032-9BC1828548EC}" type="datetimeFigureOut">
              <a:rPr lang="en-US" smtClean="0"/>
              <a:pPr/>
              <a:t>8/16/12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DF64-FD3F-D643-8160-F8DAC67AF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0E3-C441-4D4B-B032-9BC1828548EC}" type="datetimeFigureOut">
              <a:rPr lang="en-US" smtClean="0"/>
              <a:pPr/>
              <a:t>8/16/12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DF64-FD3F-D643-8160-F8DAC67AF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0E3-C441-4D4B-B032-9BC1828548EC}" type="datetimeFigureOut">
              <a:rPr lang="en-US" smtClean="0"/>
              <a:pPr/>
              <a:t>8/16/12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DF64-FD3F-D643-8160-F8DAC67AF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0E3-C441-4D4B-B032-9BC1828548EC}" type="datetimeFigureOut">
              <a:rPr lang="en-US" smtClean="0"/>
              <a:pPr/>
              <a:t>8/16/12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DF64-FD3F-D643-8160-F8DAC67AF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030E3-C441-4D4B-B032-9BC1828548EC}" type="datetimeFigureOut">
              <a:rPr lang="en-US" smtClean="0"/>
              <a:pPr/>
              <a:t>8/16/12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2DF64-FD3F-D643-8160-F8DAC67AF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 noChangeAspect="1"/>
          </p:cNvSpPr>
          <p:nvPr/>
        </p:nvSpPr>
        <p:spPr>
          <a:xfrm>
            <a:off x="914411" y="-228600"/>
            <a:ext cx="7315200" cy="7315200"/>
          </a:xfrm>
          <a:prstGeom prst="ellipse">
            <a:avLst/>
          </a:prstGeom>
          <a:noFill/>
          <a:ln w="15875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733800" y="3352800"/>
            <a:ext cx="9144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 rot="16200000">
            <a:off x="-4044434" y="1941612"/>
            <a:ext cx="876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rgbClr val="BFBFBF"/>
                </a:solidFill>
                <a:latin typeface="Didot"/>
                <a:cs typeface="Didot"/>
              </a:rPr>
              <a:t>Makeyourdaydesigns.com</a:t>
            </a:r>
            <a:r>
              <a:rPr lang="en-US" sz="1400" dirty="0" smtClean="0">
                <a:solidFill>
                  <a:srgbClr val="BFBFBF"/>
                </a:solidFill>
                <a:latin typeface="Didot"/>
                <a:cs typeface="Didot"/>
              </a:rPr>
              <a:t>		</a:t>
            </a:r>
            <a:r>
              <a:rPr lang="en-US" sz="1400" dirty="0" err="1" smtClean="0">
                <a:solidFill>
                  <a:srgbClr val="BFBFBF"/>
                </a:solidFill>
                <a:latin typeface="Didot"/>
                <a:cs typeface="Didot"/>
              </a:rPr>
              <a:t>colbey.decker@makeyourdaydesigns.com</a:t>
            </a:r>
            <a:endParaRPr lang="en-US" sz="1400" dirty="0">
              <a:solidFill>
                <a:srgbClr val="BFBFBF"/>
              </a:solidFill>
              <a:latin typeface="Didot"/>
              <a:cs typeface="Dido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38600" y="300186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1”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57400" y="1295400"/>
            <a:ext cx="457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>
                    <a:lumMod val="75000"/>
                  </a:schemeClr>
                </a:solidFill>
                <a:latin typeface="Porcelain"/>
                <a:cs typeface="Porcelain"/>
              </a:rPr>
              <a:t> make your day designs</a:t>
            </a:r>
          </a:p>
          <a:p>
            <a:pPr algn="ctr"/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Porcelain"/>
                <a:cs typeface="Porcelain"/>
              </a:rPr>
              <a:t>little m’s beach bag circle templates 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Porcelain"/>
              <a:cs typeface="Porcelai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11508</TotalTime>
  <Words>14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Craig &amp; Colbey Decker</dc:creator>
  <cp:lastModifiedBy>Craig Decker</cp:lastModifiedBy>
  <cp:revision>950</cp:revision>
  <cp:lastPrinted>2012-08-07T13:36:56Z</cp:lastPrinted>
  <dcterms:created xsi:type="dcterms:W3CDTF">2012-08-07T13:23:25Z</dcterms:created>
  <dcterms:modified xsi:type="dcterms:W3CDTF">2012-08-17T01:51:20Z</dcterms:modified>
</cp:coreProperties>
</file>